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希望大家可以想清楚，强基不是一个保底，当你正好差几分，正好你报了强基，皆大欢喜。      
那么，这么做代价是什么呢，你可能被分到一个你不喜欢的专业，还不能润掉，不情愿地卷四年，这是很可怕的。   
强基计划和正常招进去最大的区别是不能转专业，强基计划是一个很好的机会，但是你要想清楚，你是否真的喜欢这个专业，是否真的愿意为这个专业付出努力。   
其实对大家都是这样的，考大学不是一个终点，我考上了心仪的学校，大家都很开心。在我最开始进入大学的时候，老师就不断提醒我们，不要让考上清华成为人生的最高点，他更像是一个平台，给你提供了一个起点，一个下限。这个下限是什么意思呢，至少你有一个title，在就业市场上、保研考研的时候，会有一些便利。但是最终的上限是取决于自己的，同一所大学不同人的差距，可能比不同大学同水平人的差距还大。   
你进入一个更好的平台，也会意味着更激烈的竞争，你需要付出更多的努力才能保持一个相对正常的成绩。 
现在的大学正常录取的话都是有转专业的机会的，你有试错的机会，可以进去再选自己心仪的专业。不过这都是需要成绩作为保障的，需要你进入大学之后努力去争取。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希望大家可以想清楚，强基不是一个保底，当你正好差几分，正好你报了强基，皆大欢喜。      
那么，这么做代价是什么呢，你可能被分到一个你不喜欢的专业，还不能润掉，不情愿地卷四年，这是很可怕的。   
强基计划和正常招进去最大的区别是不能转专业，强基计划是一个很好的机会，但是你要想清楚，你是否真的喜欢这个专业，是否真的愿意为这个专业付出努力。   
其实对大家都是这样的，考大学不是一个终点，我考上了心仪的学校，大家都很开心。在我最开始进入大学的时候，老师就不断提醒我们，不要让考上清华成为人生的最高点，他更像是一个平台，给你提供了一个起点，一个下限。这个下限是什么意思呢，至少你有一个title，在就业市场上、保研考研的时候，会有一些便利。但是最终的上限是取决于自己的，同一所大学不同人的差距，可能比不同大学同水平人的差距还大。   
你进入一个更好的平台，也会意味着更激烈的竞争，你需要付出更多的努力才能保持一个相对正常的成绩。 
现在的大学正常录取的话都是有转专业的机会的，你有试错的机会，可以进去再选自己心仪的专业。不过这都是需要成绩作为保障的，需要你进入大学之后努力去争取。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希望大家可以想清楚，强基不是一个保底，当你正好差几分，正好你报了强基，皆大欢喜。      
那么，这么做代价是什么呢，你可能被分到一个你不喜欢的专业，还不能润掉，不情愿地卷四年，这是很可怕的。   
强基计划和正常招进去最大的区别是不能转专业，强基计划是一个很好的机会，但是你要想清楚，你是否真的喜欢这个专业，是否真的愿意为这个专业付出努力。   
其实对大家都是这样的，考大学不是一个终点，我考上了心仪的学校，大家都很开心。在我最开始进入大学的时候，老师就不断提醒我们，不要让考上清华成为人生的最高点，他更像是一个平台，给你提供了一个起点，一个下限。这个下限是什么意思呢，至少你有一个title，在就业市场上、保研考研的时候，会有一些便利。但是最终的上限是取决于自己的，同一所大学不同人的差距，可能比不同大学同水平人的差距还大。   
你进入一个更好的平台，也会意味着更激烈的竞争，你需要付出更多的努力才能保持一个相对正常的成绩。 
现在的大学正常录取的话都是有转专业的机会的，你有试错的机会，可以进去再选自己心仪的专业。不过这都是需要成绩作为保障的，需要你进入大学之后努力去争取。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a test</dc:title>
  <dc:subject>PptxGenJS Presentation</dc:subject>
  <dc:creator/>
  <cp:lastModifiedBy/>
  <cp:revision>1</cp:revision>
  <dcterms:created xsi:type="dcterms:W3CDTF">2025-04-25T09:22:59Z</dcterms:created>
  <dcterms:modified xsi:type="dcterms:W3CDTF">2025-04-25T09:22:59Z</dcterms:modified>
</cp:coreProperties>
</file>